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6" r:id="rId9"/>
    <p:sldId id="267" r:id="rId10"/>
    <p:sldId id="268" r:id="rId11"/>
    <p:sldId id="260" r:id="rId12"/>
    <p:sldId id="265" r:id="rId13"/>
    <p:sldId id="270" r:id="rId14"/>
    <p:sldId id="269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5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19BE-9108-D02D-649A-091D48C70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CC5A7-467F-A1BB-EE2E-7FCCFE644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58B31-DAEB-1F54-7A3E-D624D327D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28B5A-AECD-BB00-8A78-2A7CDA3A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82E5A-6DA3-79B1-063D-4F84F177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2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D6E7-830B-9039-BA61-2F54F169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FC368-AB54-3A46-0F34-7F13056EC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D5043-5678-E151-5227-789F0952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9B6E0-3D21-EC23-CA32-8EF12C99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D1252-D642-46C0-329B-3419B63D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C6D88-F89B-3EA0-D7C8-97E04DFF1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BFAF8-A1A7-D829-D0D3-F0E83173B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4736A-3CF5-FE41-E5DD-E51B28B3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D9433-5908-E693-8108-D9D9B094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0D9B9-E949-6A3F-E26E-607942FE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B441-3877-5B6A-101B-86345583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466-13B0-E6A4-DE56-B53066A9E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245C5-6193-1AB0-BBC3-D7ED9F13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C4CA-7D57-F069-1B3C-7C2CA92D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D565B-85FC-0849-6859-92188AF5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9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63B7-4956-0D16-58A0-459690E9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DB817-D1B6-2E8D-212D-E7F6A73C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F4988-35EB-F095-A671-2AE63226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FCC6A-8208-458A-FAE7-25EB2548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2C5FD-B28B-44E0-D6A0-4BBA301C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9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B640-7D0B-8DD1-FEAA-A495D9C5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3D30-C742-A9C3-B5BD-AE5DF68C6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F074C-DF48-5F0A-F722-42B6FFBD1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3F94F-2528-7D66-F5B1-FA77A5AB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1AF57-CF4A-81C4-59C2-BD01CBF7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64406-7FCC-C54C-07B0-D57F9738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5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E921-26FC-3ACF-34C9-C43ED7D7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9598D-79AE-B8BF-AED8-FA1B57312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4E5A9-C23F-50DB-C42A-C44ABDF96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17908-B2AA-AACF-B770-D983755EC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7CD06-9B50-CD5F-B881-B8F56ED5D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B1436-B1F5-5568-23BB-CE62DC82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1ACE9-5C34-B507-D8F3-393B1E42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2EB87C-1685-841F-972C-1B1E9395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89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0C26-C5D9-B586-0DF7-A3B2690E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7DE10-6EA0-2563-9DE1-3452C421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95669-7C16-A2D8-61B9-92D34EE7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DB5DD-AE00-F950-E698-6E756EB2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1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F02E3-68DD-AE2C-5A67-75D93E4D8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9BF51-B01A-A30E-B498-68AB36EE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442B8-EB77-6768-3540-5E36FC02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16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73E1-3149-7274-054B-6812C047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86435-8DC0-9443-4203-DEB164F7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71560-25B9-4815-84F6-1FA596797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A4AE9-F06B-D75C-0E0B-72C17708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B0588-2800-BED6-3CF3-E5AA7FAF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273E0-4ACF-6204-F59B-F3473FE3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3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E934-1EEA-BB0F-A887-A675A656A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70EEA-7B21-5826-7AE6-307F05884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5E90E-4D44-BDAE-F72B-BC2402F2F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4A25D-A2FC-8FE5-185D-C9E38A7F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FE51-0E13-5D4C-4453-228A5008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9615B-E2BD-10B8-D038-14CC05A4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0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6D4E3-2912-4F50-CF65-8C9FD545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FD6C-B075-0F29-A7DC-4CF6F022F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6AE07-D2C4-D592-6E34-FABC8A3C2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9ABA6-9149-CC4C-B92C-5D01D19AECD1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D341-D7A3-58BA-A335-3E8D46AB8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808D7-2F8B-F8F6-50C8-1E2E00D00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1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BE21CF-C88F-9550-065B-EEED726E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1" y="1242916"/>
            <a:ext cx="5329238" cy="3085864"/>
          </a:xfrm>
          <a:prstGeom prst="rect">
            <a:avLst/>
          </a:prstGeom>
        </p:spPr>
      </p:pic>
      <p:pic>
        <p:nvPicPr>
          <p:cNvPr id="7" name="Picture 6" descr="A picture containing text, monitor, display, screenshot&#10;&#10;Description automatically generated">
            <a:extLst>
              <a:ext uri="{FF2B5EF4-FFF2-40B4-BE49-F238E27FC236}">
                <a16:creationId xmlns:a16="http://schemas.microsoft.com/office/drawing/2014/main" id="{7A33885F-5E40-6ADD-1146-F628107B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93" y="1447199"/>
            <a:ext cx="4825112" cy="2404091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916D13F-A9B9-96D9-D6A1-BE151D51890C}"/>
              </a:ext>
            </a:extLst>
          </p:cNvPr>
          <p:cNvSpPr/>
          <p:nvPr/>
        </p:nvSpPr>
        <p:spPr>
          <a:xfrm>
            <a:off x="3694176" y="1816608"/>
            <a:ext cx="2767584" cy="414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3C15854-010D-2F4D-1D14-C0C0DF4EC2C8}"/>
              </a:ext>
            </a:extLst>
          </p:cNvPr>
          <p:cNvSpPr/>
          <p:nvPr/>
        </p:nvSpPr>
        <p:spPr>
          <a:xfrm rot="10800000">
            <a:off x="3657600" y="2301748"/>
            <a:ext cx="2767584" cy="414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4AA499-8A0C-C88D-BFEE-888376684702}"/>
              </a:ext>
            </a:extLst>
          </p:cNvPr>
          <p:cNvSpPr txBox="1"/>
          <p:nvPr/>
        </p:nvSpPr>
        <p:spPr>
          <a:xfrm>
            <a:off x="4468368" y="103811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2047071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, whiteboard&#10;&#10;Description automatically generated">
            <a:extLst>
              <a:ext uri="{FF2B5EF4-FFF2-40B4-BE49-F238E27FC236}">
                <a16:creationId xmlns:a16="http://schemas.microsoft.com/office/drawing/2014/main" id="{1FE921A3-066F-030C-EDE2-0D2350E4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61491" y="1923454"/>
            <a:ext cx="4757737" cy="3568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67A6C-8DC8-521A-4F37-81EB6CE0F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61967" y="1937741"/>
            <a:ext cx="4757737" cy="35683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ED2BD-A199-826B-4B4B-C0E3C810CCBD}"/>
              </a:ext>
            </a:extLst>
          </p:cNvPr>
          <p:cNvCxnSpPr>
            <a:cxnSpLocks/>
          </p:cNvCxnSpPr>
          <p:nvPr/>
        </p:nvCxnSpPr>
        <p:spPr>
          <a:xfrm flipV="1">
            <a:off x="1824035" y="3193186"/>
            <a:ext cx="942978" cy="10574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A04324-CF01-2334-9983-657197C16759}"/>
              </a:ext>
            </a:extLst>
          </p:cNvPr>
          <p:cNvCxnSpPr>
            <a:cxnSpLocks/>
          </p:cNvCxnSpPr>
          <p:nvPr/>
        </p:nvCxnSpPr>
        <p:spPr>
          <a:xfrm flipH="1">
            <a:off x="6291264" y="4643438"/>
            <a:ext cx="1349571" cy="5023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E6F68-4603-2F03-D3B8-349C304674E8}"/>
              </a:ext>
            </a:extLst>
          </p:cNvPr>
          <p:cNvCxnSpPr>
            <a:cxnSpLocks/>
          </p:cNvCxnSpPr>
          <p:nvPr/>
        </p:nvCxnSpPr>
        <p:spPr>
          <a:xfrm flipH="1">
            <a:off x="6843714" y="1928813"/>
            <a:ext cx="797121" cy="9405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096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630E18-9509-5B3F-3091-BEEB38C7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87" y="1483794"/>
            <a:ext cx="7772400" cy="24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71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362FCA-91B0-C72E-D040-901D527F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39" y="485775"/>
            <a:ext cx="4070915" cy="542925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4560B6-44B0-510E-410A-8A05BB5F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5775"/>
            <a:ext cx="4070915" cy="54288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857070-AFA3-A342-193B-412866E498D9}"/>
              </a:ext>
            </a:extLst>
          </p:cNvPr>
          <p:cNvSpPr/>
          <p:nvPr/>
        </p:nvSpPr>
        <p:spPr>
          <a:xfrm>
            <a:off x="1628774" y="2526130"/>
            <a:ext cx="4343401" cy="388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69BC4A-6A5D-5EF0-571D-78E5C2C80238}"/>
              </a:ext>
            </a:extLst>
          </p:cNvPr>
          <p:cNvSpPr/>
          <p:nvPr/>
        </p:nvSpPr>
        <p:spPr>
          <a:xfrm>
            <a:off x="6253161" y="3234740"/>
            <a:ext cx="4343401" cy="388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3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A07B7B86-4000-D5A2-99F3-EFA3E828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45" y="514350"/>
            <a:ext cx="77724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B039A2-889D-B4C9-665E-6CB37965AC30}"/>
              </a:ext>
            </a:extLst>
          </p:cNvPr>
          <p:cNvSpPr/>
          <p:nvPr/>
        </p:nvSpPr>
        <p:spPr>
          <a:xfrm>
            <a:off x="2800351" y="3040481"/>
            <a:ext cx="7910512" cy="531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0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1450-3ECC-EE01-04E2-0040F92E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063D6-A3E9-B468-E421-C0E83304F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8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A41695-4FEA-25AB-90C4-1FFF0E22D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86893" y="1284089"/>
            <a:ext cx="6018213" cy="4513659"/>
          </a:xfrm>
        </p:spPr>
      </p:pic>
    </p:spTree>
    <p:extLst>
      <p:ext uri="{BB962C8B-B14F-4D97-AF65-F5344CB8AC3E}">
        <p14:creationId xmlns:p14="http://schemas.microsoft.com/office/powerpoint/2010/main" val="1176080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icrowave, oven, computer&#10;&#10;Description automatically generated">
            <a:extLst>
              <a:ext uri="{FF2B5EF4-FFF2-40B4-BE49-F238E27FC236}">
                <a16:creationId xmlns:a16="http://schemas.microsoft.com/office/drawing/2014/main" id="{447319C5-31A0-DD6C-274A-2FECA3C1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58" y="176985"/>
            <a:ext cx="5468283" cy="264160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8DFC02-13ED-0393-7FE0-3867AE94B706}"/>
              </a:ext>
            </a:extLst>
          </p:cNvPr>
          <p:cNvCxnSpPr>
            <a:cxnSpLocks/>
          </p:cNvCxnSpPr>
          <p:nvPr/>
        </p:nvCxnSpPr>
        <p:spPr>
          <a:xfrm flipH="1" flipV="1">
            <a:off x="4635843" y="2189397"/>
            <a:ext cx="609925" cy="6291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CE4D52-A16B-2A58-D228-724716169340}"/>
              </a:ext>
            </a:extLst>
          </p:cNvPr>
          <p:cNvSpPr txBox="1"/>
          <p:nvPr/>
        </p:nvSpPr>
        <p:spPr>
          <a:xfrm>
            <a:off x="4833226" y="2831533"/>
            <a:ext cx="118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USB port</a:t>
            </a:r>
          </a:p>
        </p:txBody>
      </p:sp>
    </p:spTree>
    <p:extLst>
      <p:ext uri="{BB962C8B-B14F-4D97-AF65-F5344CB8AC3E}">
        <p14:creationId xmlns:p14="http://schemas.microsoft.com/office/powerpoint/2010/main" val="2498906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50F814B-10DE-D85F-E394-706CE254F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777" y="786084"/>
            <a:ext cx="7047776" cy="52858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65527C-11D3-90C7-12C3-198FD9EEC3FA}"/>
              </a:ext>
            </a:extLst>
          </p:cNvPr>
          <p:cNvSpPr/>
          <p:nvPr/>
        </p:nvSpPr>
        <p:spPr>
          <a:xfrm>
            <a:off x="2261937" y="3429000"/>
            <a:ext cx="7047776" cy="252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C16BF9-FA48-54D7-C204-9397659C2A39}"/>
              </a:ext>
            </a:extLst>
          </p:cNvPr>
          <p:cNvCxnSpPr>
            <a:cxnSpLocks/>
          </p:cNvCxnSpPr>
          <p:nvPr/>
        </p:nvCxnSpPr>
        <p:spPr>
          <a:xfrm flipH="1" flipV="1">
            <a:off x="7333725" y="3681663"/>
            <a:ext cx="609925" cy="6291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88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AF5E1964-F511-3B28-9BA6-7009C995E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6" r="8450" b="4659"/>
          <a:stretch/>
        </p:blipFill>
        <p:spPr>
          <a:xfrm rot="5400000">
            <a:off x="2847502" y="1387611"/>
            <a:ext cx="5546557" cy="443169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67EFD8-E7C3-B27B-CAC4-2DC21F953341}"/>
              </a:ext>
            </a:extLst>
          </p:cNvPr>
          <p:cNvSpPr/>
          <p:nvPr/>
        </p:nvSpPr>
        <p:spPr>
          <a:xfrm>
            <a:off x="3392908" y="1215189"/>
            <a:ext cx="4527944" cy="397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50E7DF-D115-FFBD-D6BC-E30A84D10364}"/>
              </a:ext>
            </a:extLst>
          </p:cNvPr>
          <p:cNvSpPr/>
          <p:nvPr/>
        </p:nvSpPr>
        <p:spPr>
          <a:xfrm>
            <a:off x="3404933" y="2574758"/>
            <a:ext cx="3669635" cy="397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AB0BF3-2C6F-9DAB-2A53-F6872E4863D4}"/>
              </a:ext>
            </a:extLst>
          </p:cNvPr>
          <p:cNvCxnSpPr>
            <a:cxnSpLocks/>
          </p:cNvCxnSpPr>
          <p:nvPr/>
        </p:nvCxnSpPr>
        <p:spPr>
          <a:xfrm flipH="1" flipV="1">
            <a:off x="6464643" y="2974268"/>
            <a:ext cx="609925" cy="6291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FC3974B-8A26-FEBA-BC77-9A55F81B598F}"/>
              </a:ext>
            </a:extLst>
          </p:cNvPr>
          <p:cNvSpPr/>
          <p:nvPr/>
        </p:nvSpPr>
        <p:spPr>
          <a:xfrm>
            <a:off x="3497175" y="3288863"/>
            <a:ext cx="2598825" cy="224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FD7AAF-597D-E461-40D0-1B1BE27486D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501189"/>
            <a:ext cx="609925" cy="6291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30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802410-9591-8E6C-7CFF-BE1E5131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407" y="928688"/>
            <a:ext cx="6349667" cy="47622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730DAA-AA47-C454-0A19-2E81968357DD}"/>
              </a:ext>
            </a:extLst>
          </p:cNvPr>
          <p:cNvSpPr/>
          <p:nvPr/>
        </p:nvSpPr>
        <p:spPr>
          <a:xfrm>
            <a:off x="2385762" y="4743200"/>
            <a:ext cx="7047776" cy="252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A1EB2F-E0E1-8BE0-9436-54DF97BD3FD3}"/>
              </a:ext>
            </a:extLst>
          </p:cNvPr>
          <p:cNvSpPr/>
          <p:nvPr/>
        </p:nvSpPr>
        <p:spPr>
          <a:xfrm>
            <a:off x="2579407" y="2583281"/>
            <a:ext cx="7047776" cy="252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9ECFD7-1039-B8F1-A23A-B90648475C44}"/>
              </a:ext>
            </a:extLst>
          </p:cNvPr>
          <p:cNvCxnSpPr>
            <a:cxnSpLocks/>
          </p:cNvCxnSpPr>
          <p:nvPr/>
        </p:nvCxnSpPr>
        <p:spPr>
          <a:xfrm flipH="1" flipV="1">
            <a:off x="7136156" y="4990311"/>
            <a:ext cx="609925" cy="6291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42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computer, keyboard&#10;&#10;Description automatically generated">
            <a:extLst>
              <a:ext uri="{FF2B5EF4-FFF2-40B4-BE49-F238E27FC236}">
                <a16:creationId xmlns:a16="http://schemas.microsoft.com/office/drawing/2014/main" id="{C5A41ED4-C84B-A932-3940-CA771263B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6651"/>
          <a:stretch/>
        </p:blipFill>
        <p:spPr>
          <a:xfrm rot="5400000">
            <a:off x="6742505" y="725092"/>
            <a:ext cx="3186117" cy="4479131"/>
          </a:xfr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8BA6060-FB8D-83AB-A871-ED9C63875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43"/>
          <a:stretch/>
        </p:blipFill>
        <p:spPr>
          <a:xfrm rot="5400000">
            <a:off x="1760662" y="1199233"/>
            <a:ext cx="3905794" cy="41933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C4C63-E499-7BC6-5FCF-3CAFDF0AFD4E}"/>
              </a:ext>
            </a:extLst>
          </p:cNvPr>
          <p:cNvCxnSpPr>
            <a:cxnSpLocks/>
          </p:cNvCxnSpPr>
          <p:nvPr/>
        </p:nvCxnSpPr>
        <p:spPr>
          <a:xfrm flipH="1" flipV="1">
            <a:off x="5038236" y="4390236"/>
            <a:ext cx="609925" cy="6291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FCE20B3-E185-EAC6-2CD4-80129A322DD8}"/>
              </a:ext>
            </a:extLst>
          </p:cNvPr>
          <p:cNvSpPr/>
          <p:nvPr/>
        </p:nvSpPr>
        <p:spPr>
          <a:xfrm>
            <a:off x="5972175" y="3169589"/>
            <a:ext cx="4729164" cy="416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9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BBFB1-431E-E326-5007-BFCDA797F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2" r="27083"/>
          <a:stretch/>
        </p:blipFill>
        <p:spPr>
          <a:xfrm rot="5400000">
            <a:off x="3645695" y="592935"/>
            <a:ext cx="441483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D33C14-E808-AFDB-BD07-4C0E9AEB1BB1}"/>
              </a:ext>
            </a:extLst>
          </p:cNvPr>
          <p:cNvSpPr/>
          <p:nvPr/>
        </p:nvSpPr>
        <p:spPr>
          <a:xfrm>
            <a:off x="2943225" y="3869156"/>
            <a:ext cx="6069596" cy="259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4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1CDA96-A8C3-B883-9316-B6A71025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474663"/>
            <a:ext cx="6872287" cy="3089433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56F9B9-A7A3-5A8E-BF3F-603C5F60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01" y="3564096"/>
            <a:ext cx="5353873" cy="23509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682042-9555-B5DA-23B9-BAA585B6224A}"/>
              </a:ext>
            </a:extLst>
          </p:cNvPr>
          <p:cNvSpPr/>
          <p:nvPr/>
        </p:nvSpPr>
        <p:spPr>
          <a:xfrm>
            <a:off x="4047301" y="4789051"/>
            <a:ext cx="2598825" cy="224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215703-A9AE-DDDE-B26E-40C8926B8290}"/>
              </a:ext>
            </a:extLst>
          </p:cNvPr>
          <p:cNvCxnSpPr>
            <a:cxnSpLocks/>
          </p:cNvCxnSpPr>
          <p:nvPr/>
        </p:nvCxnSpPr>
        <p:spPr>
          <a:xfrm flipH="1" flipV="1">
            <a:off x="6646126" y="5001377"/>
            <a:ext cx="609925" cy="6291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9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B6D008F-C2A7-B587-D3BF-197FD9B6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8" y="838450"/>
            <a:ext cx="5473367" cy="41050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E1422B-89EF-E2BE-CA86-4F6C10FB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35" y="838450"/>
            <a:ext cx="5473367" cy="410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02E636-69B6-1BF0-AF14-698469228656}"/>
              </a:ext>
            </a:extLst>
          </p:cNvPr>
          <p:cNvCxnSpPr>
            <a:cxnSpLocks/>
          </p:cNvCxnSpPr>
          <p:nvPr/>
        </p:nvCxnSpPr>
        <p:spPr>
          <a:xfrm flipV="1">
            <a:off x="2571750" y="3050246"/>
            <a:ext cx="1416901" cy="7575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6FC136-901F-DF5E-AB06-FD772436602B}"/>
              </a:ext>
            </a:extLst>
          </p:cNvPr>
          <p:cNvCxnSpPr>
            <a:cxnSpLocks/>
          </p:cNvCxnSpPr>
          <p:nvPr/>
        </p:nvCxnSpPr>
        <p:spPr>
          <a:xfrm flipH="1" flipV="1">
            <a:off x="6422448" y="1873909"/>
            <a:ext cx="564140" cy="10170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57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3</Words>
  <Application>Microsoft Macintosh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Kritikos</dc:creator>
  <cp:lastModifiedBy>Jacob Kritikos</cp:lastModifiedBy>
  <cp:revision>43</cp:revision>
  <dcterms:created xsi:type="dcterms:W3CDTF">2022-09-12T18:44:18Z</dcterms:created>
  <dcterms:modified xsi:type="dcterms:W3CDTF">2022-09-21T20:20:04Z</dcterms:modified>
</cp:coreProperties>
</file>